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2" r:id="rId2"/>
    <p:sldId id="274" r:id="rId3"/>
    <p:sldId id="276" r:id="rId4"/>
    <p:sldId id="277" r:id="rId5"/>
    <p:sldId id="278" r:id="rId6"/>
    <p:sldId id="279" r:id="rId7"/>
    <p:sldId id="282" r:id="rId8"/>
    <p:sldId id="283" r:id="rId9"/>
    <p:sldId id="284" r:id="rId10"/>
    <p:sldId id="285" r:id="rId11"/>
    <p:sldId id="287" r:id="rId12"/>
    <p:sldId id="286" r:id="rId13"/>
    <p:sldId id="281" r:id="rId14"/>
    <p:sldId id="280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smtClean="0"/>
              <a:t>COPIEZ et </a:t>
            </a:r>
            <a:r>
              <a:rPr lang="en-US" sz="4000" b="1" i="1" dirty="0" err="1" smtClean="0"/>
              <a:t>mettez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en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anglais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34107" y="4354177"/>
            <a:ext cx="10223501" cy="3483646"/>
          </a:xfrm>
          <a:prstGeom prst="rect">
            <a:avLst/>
          </a:prstGeom>
        </p:spPr>
        <p:txBody>
          <a:bodyPr numCol="2"/>
          <a:lstStyle/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Laisser</a:t>
            </a:r>
          </a:p>
          <a:p>
            <a:pPr marL="831850" indent="-514350">
              <a:buSzPct val="100000"/>
              <a:buFontTx/>
              <a:buAutoNum type="arabicPeriod"/>
            </a:pPr>
            <a:r>
              <a:rPr lang="fr-FR" sz="4400" dirty="0">
                <a:solidFill>
                  <a:schemeClr val="tx1"/>
                </a:solidFill>
              </a:rPr>
              <a:t> Il </a:t>
            </a:r>
            <a:r>
              <a:rPr lang="fr-FR" sz="4400" dirty="0" smtClean="0">
                <a:solidFill>
                  <a:schemeClr val="tx1"/>
                </a:solidFill>
              </a:rPr>
              <a:t>laissait</a:t>
            </a:r>
            <a:endParaRPr lang="fr-FR" sz="4400" dirty="0">
              <a:solidFill>
                <a:schemeClr val="tx1"/>
              </a:solidFill>
            </a:endParaRP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avait laissé</a:t>
            </a: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a laissé</a:t>
            </a:r>
            <a:endParaRPr lang="fr-FR" sz="4400" dirty="0" smtClean="0">
              <a:solidFill>
                <a:schemeClr val="tx1"/>
              </a:solidFill>
            </a:endParaRP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</a:t>
            </a:r>
            <a:r>
              <a:rPr lang="fr-FR" sz="4400" dirty="0" smtClean="0">
                <a:solidFill>
                  <a:schemeClr val="tx1"/>
                </a:solidFill>
              </a:rPr>
              <a:t>laisse</a:t>
            </a:r>
            <a:endParaRPr lang="fr-FR" sz="4400" dirty="0" smtClean="0">
              <a:solidFill>
                <a:schemeClr val="tx1"/>
              </a:solidFill>
            </a:endParaRP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va </a:t>
            </a:r>
            <a:r>
              <a:rPr lang="fr-FR" sz="4400" dirty="0" smtClean="0">
                <a:solidFill>
                  <a:schemeClr val="tx1"/>
                </a:solidFill>
              </a:rPr>
              <a:t>laisser</a:t>
            </a: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laisserait</a:t>
            </a:r>
            <a:endParaRPr lang="fr-FR" sz="4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1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4648199"/>
            <a:ext cx="1033895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Dans le restaurant,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avait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 autre extraterrestre!  </a:t>
            </a: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l’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vu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elle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s’est assise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avec lui.  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Pendant qu’ils parlaient, </a:t>
            </a: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s’est rendue compte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qu’elle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 laissé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son argent dans un sac à dos à bord le vaisseau spatial.</a:t>
            </a:r>
            <a:endParaRPr lang="fr-FR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858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4648199"/>
            <a:ext cx="1033895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Inventez une conversation entre </a:t>
            </a: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l’autre extraterrestre.</a:t>
            </a:r>
            <a:endParaRPr lang="fr-FR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15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4648199"/>
            <a:ext cx="1033895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Mais </a:t>
            </a: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l’autre extraterrestre de savaient pas qu’un serveur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 mis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une bombe sous la table!</a:t>
            </a:r>
            <a:endParaRPr lang="fr-FR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73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smtClean="0"/>
              <a:t>Use the words below to retell the story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extraterrestre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était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 cuisine</a:t>
            </a: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						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cheveux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cornes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allée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la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planète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terre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398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Continuons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l’histoire</a:t>
            </a:r>
            <a:r>
              <a:rPr lang="en-US" sz="6600" b="1" dirty="0" smtClean="0"/>
              <a:t>!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attendu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allée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attendait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laissé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enlevé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se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sentait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PERSPECTIVE change QUIZ CORRECTIONS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PLEASE MAKE ALL CORRECTIONS AND TURN BACK IN</a:t>
            </a:r>
          </a:p>
          <a:p>
            <a:pPr marL="317500" indent="0"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MUST TAKE “CHALLENGE VERSION” AGAIN AT END OF WEEK (THURS/FRI)</a:t>
            </a:r>
            <a:endParaRPr lang="en-US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086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84907" y="3700701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4533" y="4897580"/>
            <a:ext cx="6662558" cy="2327565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extraterrestre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qui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s’appelait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Elle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était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toute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bleue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les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cheveux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noirs.  Elle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aussi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deux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cornes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vertes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	Elle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était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très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jolie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pour un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extraterrestre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		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1" t="24327" r="34401" b="39525"/>
          <a:stretch/>
        </p:blipFill>
        <p:spPr>
          <a:xfrm>
            <a:off x="7897091" y="3331727"/>
            <a:ext cx="4010891" cy="545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54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0" t="11932" r="12270" b="38849"/>
          <a:stretch/>
        </p:blipFill>
        <p:spPr>
          <a:xfrm>
            <a:off x="1100116" y="3930466"/>
            <a:ext cx="11368976" cy="5823134"/>
          </a:xfrm>
          <a:prstGeom prst="rect">
            <a:avLst/>
          </a:prstGeom>
        </p:spPr>
      </p:pic>
      <p:sp>
        <p:nvSpPr>
          <p:cNvPr id="166" name="Shape 166"/>
          <p:cNvSpPr/>
          <p:nvPr/>
        </p:nvSpPr>
        <p:spPr>
          <a:xfrm>
            <a:off x="50799" y="0"/>
            <a:ext cx="12954001" cy="3913910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-198584" y="0"/>
            <a:ext cx="12954001" cy="3913910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adorait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manger.  Elle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toute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nourriture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differente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la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planète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Elle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américaine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	 Elle </a:t>
            </a:r>
            <a:r>
              <a:rPr lang="en-US" sz="40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africaine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40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créole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Et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française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			</a:t>
            </a:r>
          </a:p>
        </p:txBody>
      </p:sp>
    </p:spTree>
    <p:extLst>
      <p:ext uri="{BB962C8B-B14F-4D97-AF65-F5344CB8AC3E}">
        <p14:creationId xmlns:p14="http://schemas.microsoft.com/office/powerpoint/2010/main" val="3394129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90366" y="4648199"/>
            <a:ext cx="10279335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Alors, </a:t>
            </a:r>
            <a:r>
              <a:rPr lang="fr-FR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 allée 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à la planète terre dans son vaisseau spatial.  Elle 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 allée 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 France.  Elle 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 allée 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à un restaurant à Paris.  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C’était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 restaurant cinq étoiles, ce qui veut dire…un restaurant supérieur!   </a:t>
            </a:r>
          </a:p>
        </p:txBody>
      </p:sp>
    </p:spTree>
    <p:extLst>
      <p:ext uri="{BB962C8B-B14F-4D97-AF65-F5344CB8AC3E}">
        <p14:creationId xmlns:p14="http://schemas.microsoft.com/office/powerpoint/2010/main" val="484214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517442" y="3879272"/>
            <a:ext cx="993181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Mais, quand </a:t>
            </a:r>
            <a:r>
              <a:rPr lang="fr-FR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 entrée dans le restaurant, elle 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s’est rendue compte 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qu’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avait 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 problème!</a:t>
            </a:r>
          </a:p>
        </p:txBody>
      </p:sp>
    </p:spTree>
    <p:extLst>
      <p:ext uri="{BB962C8B-B14F-4D97-AF65-F5344CB8AC3E}">
        <p14:creationId xmlns:p14="http://schemas.microsoft.com/office/powerpoint/2010/main" val="1727970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4648199"/>
            <a:ext cx="993181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Dans le restaurant, il y avait un panneau (</a:t>
            </a:r>
            <a:r>
              <a:rPr lang="fr-FR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sign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qui disait,</a:t>
            </a:r>
            <a:endParaRPr lang="fr-FR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 algn="just">
              <a:buNone/>
            </a:pPr>
            <a:endParaRPr lang="fr-FR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04913" indent="0" algn="just">
              <a:buNone/>
            </a:pP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« STRICTEMENT INTERDIT AUX EXTRATERRESTRES »</a:t>
            </a:r>
            <a:endParaRPr lang="fr-FR" sz="4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87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3816926"/>
            <a:ext cx="1033895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vu 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 panneau et elle est devenue très inquiète.  Soudain, un serveur </a:t>
            </a:r>
            <a:r>
              <a:rPr lang="fr-FR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saisi </a:t>
            </a:r>
            <a:r>
              <a:rPr lang="fr-FR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violemment par ses cheveux et il l’a jetée dans la rue!</a:t>
            </a:r>
            <a:endParaRPr lang="fr-FR" sz="4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76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4648199"/>
            <a:ext cx="1033895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 sentait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super triste et embarrassée!  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Alors, elle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 partie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la France et elle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 allée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en Haïti pour manger de la cuisine créole.</a:t>
            </a:r>
          </a:p>
          <a:p>
            <a:pPr marL="317500" indent="0" algn="just">
              <a:buNone/>
            </a:pP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Haiti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 allée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à un restaurant deux étoiles parce qu’elle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peur des restaurants élégants après son expérience en France.</a:t>
            </a:r>
            <a:endParaRPr lang="fr-FR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793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14321</TotalTime>
  <Words>380</Words>
  <Application>Microsoft Office PowerPoint</Application>
  <PresentationFormat>Custom</PresentationFormat>
  <Paragraphs>46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Futura Condensed</vt:lpstr>
      <vt:lpstr>Gill Sans</vt:lpstr>
      <vt:lpstr>Lucida Grande</vt:lpstr>
      <vt:lpstr>White</vt:lpstr>
      <vt:lpstr>LA CLOCHETTE COPIEZ et mettez en anglais</vt:lpstr>
      <vt:lpstr>PERSPECTIVE change QUIZ CORRECTIONS</vt:lpstr>
      <vt:lpstr>Discutez en partenaire</vt:lpstr>
      <vt:lpstr>PowerPoint Presentation</vt:lpstr>
      <vt:lpstr>Discutez en partenaire</vt:lpstr>
      <vt:lpstr>Discutez en partenaire</vt:lpstr>
      <vt:lpstr>Discutez en partenaire</vt:lpstr>
      <vt:lpstr>Discutez en partenaire</vt:lpstr>
      <vt:lpstr>Discutez en partenaire</vt:lpstr>
      <vt:lpstr>Discutez en partenaire</vt:lpstr>
      <vt:lpstr>En partenaire</vt:lpstr>
      <vt:lpstr>Discutez en partenaire</vt:lpstr>
      <vt:lpstr>Use the words below to retell the story</vt:lpstr>
      <vt:lpstr>Continuons l’histoire!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38</cp:revision>
  <dcterms:modified xsi:type="dcterms:W3CDTF">2017-03-14T11:47:40Z</dcterms:modified>
</cp:coreProperties>
</file>